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551DB-72B9-436F-9139-CA3E8C43C3C2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5438-DBCC-4764-8FE8-5536593DA1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Ảnh Xác Chết Kinh Dị | Tophinh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52600" y="304800"/>
            <a:ext cx="53340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UỶ BAN NHÂN DÂN QUẬN 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228600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6325" algn="l"/>
              </a:tabLst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 HOẠCH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GIÁO DỤC</a:t>
            </a: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TUẦN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6325" algn="l"/>
              </a:tabLst>
            </a:pPr>
            <a:r>
              <a:rPr kumimoji="0" lang="vi-V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 NGÀY 13/4 ĐẾN NGÀY 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17/4/2020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819400" y="4953000"/>
            <a:ext cx="342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LỨA TUỔI 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– 6 TUỔI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ình Ảnh Xác Chết Kinh Dị | Tophinhn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3048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6325" algn="l"/>
              </a:tabLst>
            </a:pP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 HOẠCH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GIÁO DỤC</a:t>
            </a: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TUẦN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46325" algn="l"/>
              </a:tabLst>
            </a:pPr>
            <a:r>
              <a:rPr kumimoji="0" lang="vi-VN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 NGÀY 13/4 ĐẾN NGÀY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17/4/2020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85800" y="1524000"/>
            <a:ext cx="786625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rửa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tay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</a:p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ba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 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Âm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nhạc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Chú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ếch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con”</a:t>
            </a:r>
          </a:p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0" marR="0" lvl="0" indent="0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Thứ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năm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Thơ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“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Nàng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tiên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ốc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baseline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Kỹ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đeo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khẩu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g8com</dc:creator>
  <cp:lastModifiedBy>g8com</cp:lastModifiedBy>
  <cp:revision>2</cp:revision>
  <dcterms:created xsi:type="dcterms:W3CDTF">2020-04-12T03:47:25Z</dcterms:created>
  <dcterms:modified xsi:type="dcterms:W3CDTF">2020-04-13T04:44:48Z</dcterms:modified>
</cp:coreProperties>
</file>